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96" r:id="rId2"/>
    <p:sldId id="385" r:id="rId3"/>
    <p:sldId id="364" r:id="rId4"/>
    <p:sldId id="377" r:id="rId5"/>
    <p:sldId id="392" r:id="rId6"/>
    <p:sldId id="365" r:id="rId7"/>
    <p:sldId id="386" r:id="rId8"/>
    <p:sldId id="367" r:id="rId9"/>
    <p:sldId id="395" r:id="rId10"/>
    <p:sldId id="373" r:id="rId11"/>
    <p:sldId id="357" r:id="rId12"/>
    <p:sldId id="387" r:id="rId13"/>
    <p:sldId id="3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71" autoAdjust="0"/>
    <p:restoredTop sz="82956" autoAdjust="0"/>
  </p:normalViewPr>
  <p:slideViewPr>
    <p:cSldViewPr snapToGrid="0">
      <p:cViewPr varScale="1">
        <p:scale>
          <a:sx n="10" d="100"/>
          <a:sy n="10" d="100"/>
        </p:scale>
        <p:origin x="-1144" y="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2.gif>
</file>

<file path=ppt/media/image3.jpeg>
</file>

<file path=ppt/media/image4.png>
</file>

<file path=ppt/media/image5.jpeg>
</file>

<file path=ppt/media/image6.gif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A6ABB-4389-448C-803F-308B9826511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B5697-C8D5-41BC-B37E-6820D2308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39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65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25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90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04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435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35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09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30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87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76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15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33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44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37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44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78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442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015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6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42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06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5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6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58400" cy="49369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" y="5562600"/>
            <a:ext cx="7787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Presentation Materials Created by Mimetics Inc.  </a:t>
            </a:r>
          </a:p>
          <a:p>
            <a:r>
              <a:rPr lang="en-US" dirty="0" smtClean="0"/>
              <a:t>Free use by anyone for non-commercial purposes</a:t>
            </a:r>
          </a:p>
          <a:p>
            <a:r>
              <a:rPr lang="en-US" dirty="0" smtClean="0"/>
              <a:t>Copyrights, Trademarks and other Registered Marks the Property of their Owners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482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://vignette4.wikia.nocookie.net/the-jetsons/images/6/63/Jane_Jetson.jpg/revision/latest?cb=2013101216405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/>
          <a:stretch/>
        </p:blipFill>
        <p:spPr bwMode="auto">
          <a:xfrm>
            <a:off x="196770" y="233238"/>
            <a:ext cx="5061496" cy="648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1204294" y="6250329"/>
            <a:ext cx="987706" cy="324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247909" y="94342"/>
            <a:ext cx="7904193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Good Documentation has:</a:t>
            </a:r>
          </a:p>
          <a:p>
            <a:endParaRPr lang="en-US" sz="16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b="1" dirty="0" smtClean="0">
                <a:solidFill>
                  <a:srgbClr val="FF0000"/>
                </a:solidFill>
              </a:rPr>
              <a:t>PICTURES!!!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Program Requirements </a:t>
            </a:r>
            <a:endParaRPr lang="en-US" sz="4800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Overall Program Description </a:t>
            </a:r>
            <a:endParaRPr lang="en-US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Breakout of Program </a:t>
            </a:r>
            <a:r>
              <a:rPr lang="en-US" sz="4800" dirty="0" smtClean="0"/>
              <a:t>Parts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List (with Description) of: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Inputs &amp; Outputs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Variables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Subroutines &amp; Functions (if used)</a:t>
            </a:r>
          </a:p>
        </p:txBody>
      </p:sp>
    </p:spTree>
    <p:extLst>
      <p:ext uri="{BB962C8B-B14F-4D97-AF65-F5344CB8AC3E}">
        <p14:creationId xmlns:p14="http://schemas.microsoft.com/office/powerpoint/2010/main" val="1995640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://vignette4.wikia.nocookie.net/thejetsons/images/f/ff/Elroy_jetson.jpg/revision/latest?cb=2012010921343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69" b="19677"/>
          <a:stretch/>
        </p:blipFill>
        <p:spPr bwMode="auto">
          <a:xfrm>
            <a:off x="0" y="-11574"/>
            <a:ext cx="12192000" cy="6875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17830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Challenge for Myke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153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s://s-media-cache-ak0.pinimg.com/736x/6c/2a/20/6c2a201e2387dc86e7ad51c938213d7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48446" y="223726"/>
            <a:ext cx="6439382" cy="647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19919" y="173620"/>
            <a:ext cx="1197208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What is Goal?</a:t>
            </a:r>
          </a:p>
          <a:p>
            <a:endParaRPr lang="en-US" sz="4400" dirty="0" smtClean="0"/>
          </a:p>
          <a:p>
            <a:r>
              <a:rPr lang="en-US" sz="4400" dirty="0" smtClean="0"/>
              <a:t>Two (Input) Sensors: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4400" dirty="0"/>
              <a:t> </a:t>
            </a:r>
            <a:endParaRPr lang="en-US" sz="4400" dirty="0" smtClean="0"/>
          </a:p>
          <a:p>
            <a:pPr marL="1200150" lvl="1" indent="-742950">
              <a:buFont typeface="+mj-lt"/>
              <a:buAutoNum type="arabicPeriod"/>
            </a:pPr>
            <a:r>
              <a:rPr lang="en-US" sz="4400" dirty="0"/>
              <a:t> </a:t>
            </a:r>
          </a:p>
          <a:p>
            <a:endParaRPr lang="en-US" sz="4400" dirty="0" smtClean="0"/>
          </a:p>
          <a:p>
            <a:r>
              <a:rPr lang="en-US" sz="4400" dirty="0" smtClean="0"/>
              <a:t>Outputs:</a:t>
            </a:r>
          </a:p>
          <a:p>
            <a:pPr marL="685800" indent="-685800">
              <a:buFontTx/>
              <a:buChar char="-"/>
            </a:pPr>
            <a:r>
              <a:rPr lang="en-US" sz="4400" dirty="0" smtClean="0"/>
              <a:t>Reach Goal: </a:t>
            </a:r>
          </a:p>
          <a:p>
            <a:pPr marL="685800" indent="-685800">
              <a:buFontTx/>
              <a:buChar char="-"/>
            </a:pPr>
            <a:r>
              <a:rPr lang="en-US" sz="4400" dirty="0" smtClean="0"/>
              <a:t>Status Information: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01082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117830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Challenge for Myke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15362" name="Picture 2" descr="http://www.cybercomm.nl/~ivo/photo_JANE4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5" b="22300"/>
          <a:stretch/>
        </p:blipFill>
        <p:spPr bwMode="auto">
          <a:xfrm>
            <a:off x="0" y="-34724"/>
            <a:ext cx="12192000" cy="689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0" y="-34724"/>
            <a:ext cx="47803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Thank </a:t>
            </a:r>
          </a:p>
          <a:p>
            <a:r>
              <a:rPr lang="en-US" sz="6000" dirty="0" smtClean="0"/>
              <a:t>You!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506620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jetsons animated GIF 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Grade 6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Class 11 – Challenge for Myke</a:t>
            </a:r>
            <a:endParaRPr 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048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vignette2.wikia.nocookie.net/thejetsons/images/8/8f/Astro_from_The_Jetsons1.jpg/revision/latest?cb=201109010100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51227" y="769441"/>
            <a:ext cx="4748208" cy="593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/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  <a:p>
            <a:endParaRPr lang="en-US" sz="3600" dirty="0"/>
          </a:p>
          <a:p>
            <a:r>
              <a:rPr lang="en-US" sz="3600" dirty="0" smtClean="0"/>
              <a:t>How do you Document a Program?</a:t>
            </a:r>
          </a:p>
        </p:txBody>
      </p:sp>
    </p:spTree>
    <p:extLst>
      <p:ext uri="{BB962C8B-B14F-4D97-AF65-F5344CB8AC3E}">
        <p14:creationId xmlns:p14="http://schemas.microsoft.com/office/powerpoint/2010/main" val="3884206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Creating a Program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251013" y="616561"/>
            <a:ext cx="765585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600" dirty="0" smtClean="0"/>
              <a:t>Get Requirements</a:t>
            </a:r>
            <a:endParaRPr lang="en-US" sz="3600" dirty="0"/>
          </a:p>
          <a:p>
            <a:pPr marL="342900" indent="-342900">
              <a:buAutoNum type="arabicPeriod"/>
            </a:pPr>
            <a:r>
              <a:rPr lang="en-US" sz="3600" dirty="0" smtClean="0"/>
              <a:t>Break Requirements into Parts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For Each Part, List Statement Types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Create a Sequence of Statements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Test Statements for Each Part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 smtClean="0"/>
              <a:t>Work in Sequence and Build Up Program as Sum of Parts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Test Final Program to Requirements</a:t>
            </a:r>
          </a:p>
          <a:p>
            <a:pPr marL="342900" indent="-342900">
              <a:buAutoNum type="arabicPeriod"/>
            </a:pPr>
            <a:r>
              <a:rPr lang="en-US" sz="6000" dirty="0" smtClean="0">
                <a:solidFill>
                  <a:srgbClr val="FF0000"/>
                </a:solidFill>
              </a:rPr>
              <a:t>Celebrate!!!</a:t>
            </a:r>
          </a:p>
        </p:txBody>
      </p:sp>
      <p:pic>
        <p:nvPicPr>
          <p:cNvPr id="3074" name="Picture 2" descr="http://vignette3.wikia.nocookie.net/p__/images/8/89/Elroy_Jetson.png/revision/latest?cb=20120208001004&amp;path-prefix=protagoni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17167" y="973769"/>
            <a:ext cx="5177112" cy="588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6615953" y="6347012"/>
            <a:ext cx="677732" cy="5109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63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vignette2.wikia.nocookie.net/thejetsons/images/8/8f/Astro_from_The_Jetsons1.jpg/revision/latest?cb=201109010100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90208" y="238796"/>
            <a:ext cx="4809227" cy="6011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>
                <a:solidFill>
                  <a:srgbClr val="FF0000"/>
                </a:solidFill>
              </a:rPr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  <a:p>
            <a:endParaRPr lang="en-US" sz="3600" dirty="0"/>
          </a:p>
          <a:p>
            <a:r>
              <a:rPr lang="en-US" sz="3600" dirty="0" smtClean="0"/>
              <a:t>How do you Document a Program?</a:t>
            </a:r>
          </a:p>
        </p:txBody>
      </p:sp>
    </p:spTree>
    <p:extLst>
      <p:ext uri="{BB962C8B-B14F-4D97-AF65-F5344CB8AC3E}">
        <p14:creationId xmlns:p14="http://schemas.microsoft.com/office/powerpoint/2010/main" val="449400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Alternate Process 1"/>
          <p:cNvSpPr/>
          <p:nvPr/>
        </p:nvSpPr>
        <p:spPr>
          <a:xfrm>
            <a:off x="1118795" y="1068541"/>
            <a:ext cx="4303059" cy="713953"/>
          </a:xfrm>
          <a:prstGeom prst="flowChartAlternateProcess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Initialize Robot</a:t>
            </a:r>
            <a:endParaRPr lang="en-US" sz="3200" dirty="0"/>
          </a:p>
        </p:txBody>
      </p:sp>
      <p:sp>
        <p:nvSpPr>
          <p:cNvPr id="5" name="Curved Right Arrow 4"/>
          <p:cNvSpPr/>
          <p:nvPr/>
        </p:nvSpPr>
        <p:spPr>
          <a:xfrm flipV="1">
            <a:off x="1118795" y="2019160"/>
            <a:ext cx="1118796" cy="3427246"/>
          </a:xfrm>
          <a:prstGeom prst="curvedRightArrow">
            <a:avLst/>
          </a:prstGeom>
          <a:solidFill>
            <a:srgbClr val="FFFF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03351" y="2090022"/>
            <a:ext cx="2431228" cy="720762"/>
          </a:xfrm>
          <a:prstGeom prst="rect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Get Input</a:t>
            </a:r>
            <a:endParaRPr lang="en-US" sz="3200" dirty="0"/>
          </a:p>
        </p:txBody>
      </p:sp>
      <p:sp>
        <p:nvSpPr>
          <p:cNvPr id="7" name="Flowchart: Decision 6"/>
          <p:cNvSpPr/>
          <p:nvPr/>
        </p:nvSpPr>
        <p:spPr>
          <a:xfrm>
            <a:off x="2361235" y="3064520"/>
            <a:ext cx="2870522" cy="1099861"/>
          </a:xfrm>
          <a:prstGeom prst="flowChartDecision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Process</a:t>
            </a:r>
            <a:endParaRPr lang="en-US" sz="3200" dirty="0"/>
          </a:p>
        </p:txBody>
      </p:sp>
      <p:sp>
        <p:nvSpPr>
          <p:cNvPr id="8" name="Trapezoid 7"/>
          <p:cNvSpPr/>
          <p:nvPr/>
        </p:nvSpPr>
        <p:spPr>
          <a:xfrm>
            <a:off x="2442258" y="4418117"/>
            <a:ext cx="2789499" cy="1028290"/>
          </a:xfrm>
          <a:prstGeom prst="trapezoid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Output Processed Inputs</a:t>
            </a:r>
            <a:endParaRPr lang="en-US" sz="2400" dirty="0"/>
          </a:p>
        </p:txBody>
      </p:sp>
      <p:sp>
        <p:nvSpPr>
          <p:cNvPr id="9" name="Snip and Round Single Corner Rectangle 8"/>
          <p:cNvSpPr/>
          <p:nvPr/>
        </p:nvSpPr>
        <p:spPr>
          <a:xfrm>
            <a:off x="1118795" y="5683073"/>
            <a:ext cx="4303059" cy="1080680"/>
          </a:xfrm>
          <a:prstGeom prst="snipRoundRect">
            <a:avLst/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Shutdown Robot</a:t>
            </a:r>
          </a:p>
          <a:p>
            <a:pPr algn="ctr"/>
            <a:r>
              <a:rPr lang="en-US" sz="3200" dirty="0" smtClean="0"/>
              <a:t>(Stop)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517808" y="3379658"/>
            <a:ext cx="25204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Repeat (Loop)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Robot Program Structure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11091134" y="5683073"/>
            <a:ext cx="978945" cy="11187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://i2.cdn.turner.com/cnn/2007/TECH/09/25/flying.cars/art.jetson.h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498" y="1373250"/>
            <a:ext cx="6292084" cy="4719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5545498" y="5852160"/>
            <a:ext cx="1543791" cy="240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740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the jetsons animated GIF 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84353"/>
            <a:ext cx="12192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What do you do when things go wrong?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60366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Steps to Solve a Problem</a:t>
            </a:r>
            <a:endParaRPr lang="en-US" sz="6000" dirty="0"/>
          </a:p>
        </p:txBody>
      </p:sp>
      <p:sp>
        <p:nvSpPr>
          <p:cNvPr id="2" name="TextBox 1"/>
          <p:cNvSpPr txBox="1"/>
          <p:nvPr/>
        </p:nvSpPr>
        <p:spPr>
          <a:xfrm>
            <a:off x="266219" y="1872020"/>
            <a:ext cx="10532962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Check Spelling/Statements</a:t>
            </a:r>
            <a:endParaRPr lang="en-US" sz="4800" dirty="0"/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/>
              <a:t>Single Step through the Program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Add Display Updates and LED Outputs to Track Progress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Isolate small Parts of the Program and Test Operation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9004922" y="2976804"/>
            <a:ext cx="441063" cy="3334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http://vignette3.wikia.nocookie.net/poohadventures/images/3/3a/Judy_Jetson.gif/revision/latest?cb=201308021938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597" y="-12171"/>
            <a:ext cx="2955403" cy="565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0791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vignette2.wikia.nocookie.net/thejetsons/images/8/8f/Astro_from_The_Jetsons1.jpg/revision/latest?cb=201109010100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90208" y="238796"/>
            <a:ext cx="4809227" cy="6011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/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  <a:p>
            <a:endParaRPr lang="en-US" sz="3600" dirty="0"/>
          </a:p>
          <a:p>
            <a:r>
              <a:rPr lang="en-US" sz="3600" dirty="0" smtClean="0">
                <a:solidFill>
                  <a:srgbClr val="FF0000"/>
                </a:solidFill>
              </a:rPr>
              <a:t>How do you Document a Program?</a:t>
            </a:r>
          </a:p>
        </p:txBody>
      </p:sp>
    </p:spTree>
    <p:extLst>
      <p:ext uri="{BB962C8B-B14F-4D97-AF65-F5344CB8AC3E}">
        <p14:creationId xmlns:p14="http://schemas.microsoft.com/office/powerpoint/2010/main" val="2274059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2248</TotalTime>
  <Words>728</Words>
  <Application>Microsoft Macintosh PowerPoint</Application>
  <PresentationFormat>Custom</PresentationFormat>
  <Paragraphs>98</Paragraphs>
  <Slides>13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Myke Predko</dc:creator>
  <cp:lastModifiedBy>Michael Predko</cp:lastModifiedBy>
  <cp:revision>278</cp:revision>
  <dcterms:created xsi:type="dcterms:W3CDTF">2014-10-29T21:44:21Z</dcterms:created>
  <dcterms:modified xsi:type="dcterms:W3CDTF">2015-06-09T16:13:52Z</dcterms:modified>
</cp:coreProperties>
</file>

<file path=docProps/thumbnail.jpeg>
</file>